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26475E-E626-48F6-A392-79F8F9F129F0}" type="datetimeFigureOut">
              <a:rPr lang="en-US" smtClean="0"/>
              <a:pPr/>
              <a:t>13/09/2013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A17083B-75C3-4B36-A488-C88EB6D11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152400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ankGothic Md BT" pitchFamily="34" charset="0"/>
              </a:rPr>
              <a:t>R-SCAT DIGITAL RODENT REPELLENT </a:t>
            </a:r>
            <a:endParaRPr lang="en-US" sz="3200" dirty="0">
              <a:latin typeface="BankGothic Md B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6962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Salient Features:</a:t>
            </a:r>
          </a:p>
          <a:p>
            <a:endParaRPr lang="en-US" dirty="0" smtClean="0"/>
          </a:p>
          <a:p>
            <a:r>
              <a:rPr lang="en-US" dirty="0" err="1" smtClean="0"/>
              <a:t>Centralised</a:t>
            </a:r>
            <a:r>
              <a:rPr lang="en-US" dirty="0" smtClean="0"/>
              <a:t> Reporting and Monitoring System. Facility to test all controllers in one go or in an individual mode.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590800"/>
            <a:ext cx="4886325" cy="343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152400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ankGothic Md BT" pitchFamily="34" charset="0"/>
              </a:rPr>
              <a:t>R-SCAT DIGITAL RODENT REPELLENT </a:t>
            </a:r>
            <a:endParaRPr lang="en-US" sz="3200" dirty="0">
              <a:latin typeface="BankGothic Md B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696200" cy="91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Salient Features:</a:t>
            </a:r>
          </a:p>
          <a:p>
            <a:endParaRPr lang="en-US" dirty="0" smtClean="0"/>
          </a:p>
          <a:p>
            <a:r>
              <a:rPr lang="en-US" dirty="0" smtClean="0"/>
              <a:t>User friendly setup to configure number of machines , number of ping tries, ping return time. Facility to configure R-Scat Controller parameters for all controllers in one go ( </a:t>
            </a:r>
            <a:r>
              <a:rPr lang="en-US" dirty="0" err="1" smtClean="0"/>
              <a:t>braodcast</a:t>
            </a:r>
            <a:r>
              <a:rPr lang="en-US" dirty="0" smtClean="0"/>
              <a:t>) or for an individual controller.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438400"/>
            <a:ext cx="49339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152400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ankGothic Md BT" pitchFamily="34" charset="0"/>
              </a:rPr>
              <a:t>R-SCAT DIGITAL RODENT REPELLENT </a:t>
            </a:r>
            <a:endParaRPr lang="en-US" sz="3200" dirty="0">
              <a:latin typeface="BankGothic Md B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6962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Salient Features:</a:t>
            </a:r>
          </a:p>
          <a:p>
            <a:endParaRPr lang="en-US" dirty="0" smtClean="0"/>
          </a:p>
          <a:p>
            <a:r>
              <a:rPr lang="en-US" dirty="0" smtClean="0"/>
              <a:t>Test Facility to check if the signal is being transmitted to the transducer from the drivers on the PCB.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" y="2438400"/>
            <a:ext cx="487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505200"/>
            <a:ext cx="335942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152400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ankGothic Md BT" pitchFamily="34" charset="0"/>
              </a:rPr>
              <a:t>R-SCAT DIGITAL RODENT REPELLENT </a:t>
            </a:r>
            <a:endParaRPr lang="en-US" sz="3200" dirty="0">
              <a:latin typeface="BankGothic Md B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696200" cy="91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Salient Features:</a:t>
            </a:r>
          </a:p>
          <a:p>
            <a:endParaRPr lang="en-US" dirty="0" smtClean="0"/>
          </a:p>
          <a:p>
            <a:r>
              <a:rPr lang="en-US" dirty="0" smtClean="0"/>
              <a:t>PCB Snapshot of the controller for facility to check transducer drivers .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743200"/>
            <a:ext cx="59340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191</TotalTime>
  <Words>119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R-SCAT DIGITAL RODENT REPELLENT </vt:lpstr>
      <vt:lpstr>R-SCAT DIGITAL RODENT REPELLENT </vt:lpstr>
      <vt:lpstr>R-SCAT DIGITAL RODENT REPELLENT </vt:lpstr>
      <vt:lpstr>R-SCAT DIGITAL RODENT REPELLENT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R-SCAT DIGITAL RODENT REPELLENT </dc:title>
  <dc:creator>user</dc:creator>
  <cp:lastModifiedBy>user</cp:lastModifiedBy>
  <cp:revision>21</cp:revision>
  <dcterms:created xsi:type="dcterms:W3CDTF">2012-04-06T07:22:23Z</dcterms:created>
  <dcterms:modified xsi:type="dcterms:W3CDTF">2013-09-13T06:52:34Z</dcterms:modified>
</cp:coreProperties>
</file>