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"/>
  </p:notesMasterIdLst>
  <p:sldIdLst>
    <p:sldId id="256" r:id="rId2"/>
    <p:sldId id="259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44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823C-FC9C-4BD8-94CA-4884B883FC55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8A22-8085-4CBF-8CE3-95F820AC1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8A22-8085-4CBF-8CE3-95F820AC1F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48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362200"/>
            <a:ext cx="5562600" cy="3429000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sz="2000" dirty="0" smtClean="0">
                <a:solidFill>
                  <a:srgbClr val="FFFF00"/>
                </a:solidFill>
              </a:rPr>
              <a:t>Features:  ERTL TESTED</a:t>
            </a:r>
          </a:p>
          <a:p>
            <a:pPr algn="l"/>
            <a:r>
              <a:rPr lang="en-US" sz="1500" dirty="0" smtClean="0">
                <a:sym typeface="Symbol"/>
              </a:rPr>
              <a:t> </a:t>
            </a:r>
            <a:r>
              <a:rPr lang="en-US" sz="1500" dirty="0" smtClean="0"/>
              <a:t>Displays distance to leak location in meters.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Indicates Cable break condition.</a:t>
            </a:r>
          </a:p>
          <a:p>
            <a:pPr algn="l">
              <a:buFont typeface="Symbol"/>
              <a:buChar char="·"/>
            </a:pPr>
            <a:r>
              <a:rPr lang="en-US" sz="1500" b="1" dirty="0" err="1" smtClean="0">
                <a:solidFill>
                  <a:srgbClr val="FFFF00"/>
                </a:solidFill>
              </a:rPr>
              <a:t>Modbus</a:t>
            </a:r>
            <a:r>
              <a:rPr lang="en-US" sz="1500" dirty="0" smtClean="0">
                <a:solidFill>
                  <a:srgbClr val="FFFF00"/>
                </a:solidFill>
              </a:rPr>
              <a:t> </a:t>
            </a:r>
            <a:r>
              <a:rPr lang="en-US" sz="1500" dirty="0" smtClean="0"/>
              <a:t>Output for BMS Monitoring.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Operates Potential free relay in case of Alarm and Cable fault for BMS Integration.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Maximum length of linear leak detection cable 150 </a:t>
            </a:r>
            <a:r>
              <a:rPr lang="en-US" sz="1500" dirty="0" err="1" smtClean="0"/>
              <a:t>mtrs</a:t>
            </a:r>
            <a:r>
              <a:rPr lang="en-US" sz="1500" dirty="0" smtClean="0"/>
              <a:t>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Can detect leak any where along the entire cable length.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Built in audible sounder and common hooter output.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Easy to install and operate.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Self restoring.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Soft membrane keypad.</a:t>
            </a:r>
          </a:p>
          <a:p>
            <a:pPr algn="l">
              <a:buFont typeface="Symbol"/>
              <a:buChar char="·"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4" name="Picture 2" descr="F:\Updated\Indv.pics\WLD\Addressable\Distance locator\_DSC75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2895600" cy="2940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391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86000"/>
            <a:ext cx="6019800" cy="3657600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0000" lnSpcReduction="20000"/>
          </a:bodyPr>
          <a:lstStyle/>
          <a:p>
            <a:pPr algn="l"/>
            <a:r>
              <a:rPr lang="en-US" sz="2900" b="1" dirty="0" smtClean="0">
                <a:solidFill>
                  <a:srgbClr val="FFFF00"/>
                </a:solidFill>
              </a:rPr>
              <a:t>        ADDRESSABLE WATER LEAK DETECTION   </a:t>
            </a:r>
          </a:p>
          <a:p>
            <a:pPr algn="l"/>
            <a:r>
              <a:rPr lang="en-US" sz="2900" b="1" dirty="0" smtClean="0">
                <a:solidFill>
                  <a:srgbClr val="FFFF00"/>
                </a:solidFill>
              </a:rPr>
              <a:t>         CABLE</a:t>
            </a:r>
            <a:endParaRPr lang="en-US" sz="2900" dirty="0" smtClean="0"/>
          </a:p>
          <a:p>
            <a:pPr algn="l"/>
            <a:r>
              <a:rPr lang="en-US" sz="2900" dirty="0" smtClean="0"/>
              <a:t>     Features:</a:t>
            </a:r>
          </a:p>
          <a:p>
            <a:pPr algn="l">
              <a:buFont typeface="Symbol"/>
              <a:buChar char="·"/>
            </a:pPr>
            <a:r>
              <a:rPr lang="en-US" sz="2900" dirty="0" smtClean="0">
                <a:sym typeface="Symbol"/>
              </a:rPr>
              <a:t>   Water Leak Detection cable consists of four    </a:t>
            </a:r>
          </a:p>
          <a:p>
            <a:pPr algn="l"/>
            <a:r>
              <a:rPr lang="en-US" sz="2900" dirty="0" smtClean="0">
                <a:sym typeface="Symbol"/>
              </a:rPr>
              <a:t>     conductors, two water sensitive and two data.</a:t>
            </a:r>
          </a:p>
          <a:p>
            <a:pPr algn="l">
              <a:buFont typeface="Symbol"/>
              <a:buChar char="·"/>
            </a:pPr>
            <a:r>
              <a:rPr lang="en-US" sz="2900" dirty="0" smtClean="0">
                <a:sym typeface="Symbol"/>
              </a:rPr>
              <a:t>   The cable is restorable and corrosion resistant   </a:t>
            </a:r>
          </a:p>
          <a:p>
            <a:pPr algn="l"/>
            <a:r>
              <a:rPr lang="en-US" sz="2900" dirty="0" smtClean="0">
                <a:sym typeface="Symbol"/>
              </a:rPr>
              <a:t>     and does not require replacement after being                       </a:t>
            </a:r>
          </a:p>
          <a:p>
            <a:pPr algn="l"/>
            <a:r>
              <a:rPr lang="en-US" sz="2900" dirty="0" smtClean="0">
                <a:sym typeface="Symbol"/>
              </a:rPr>
              <a:t>     wet.</a:t>
            </a:r>
          </a:p>
          <a:p>
            <a:pPr algn="l">
              <a:buFont typeface="Symbol"/>
              <a:buChar char="·"/>
            </a:pPr>
            <a:r>
              <a:rPr lang="en-US" sz="2900" dirty="0" smtClean="0">
                <a:sym typeface="Symbol"/>
              </a:rPr>
              <a:t>   Cable can be installed in the path of a potential   </a:t>
            </a:r>
          </a:p>
          <a:p>
            <a:pPr algn="l"/>
            <a:r>
              <a:rPr lang="en-US" sz="2900" dirty="0" smtClean="0">
                <a:sym typeface="Symbol"/>
              </a:rPr>
              <a:t>     water leak.</a:t>
            </a:r>
            <a:endParaRPr lang="en-US" sz="29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2050" name="Picture 2" descr="F:\Updated\Indv.pics\WLD\WLD_Cable\WD-AS\_DSC76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26014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467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676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	TECHNICAL SPECIFICATION OF WATER LEAK PANEL: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Supply Voltage			: 230v AC 50Hz ± 10%</a:t>
            </a:r>
          </a:p>
          <a:p>
            <a:pPr algn="l"/>
            <a:r>
              <a:rPr lang="en-US" sz="1600" dirty="0" smtClean="0"/>
              <a:t>	LCD Display				: Backlit</a:t>
            </a:r>
          </a:p>
          <a:p>
            <a:pPr algn="l"/>
            <a:r>
              <a:rPr lang="en-US" sz="1600" dirty="0" smtClean="0"/>
              <a:t>	Max. Cable Length			: 150 </a:t>
            </a:r>
            <a:r>
              <a:rPr lang="en-US" sz="1600" dirty="0" err="1" smtClean="0"/>
              <a:t>Mtrs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dirty="0" smtClean="0"/>
              <a:t>	Relay Leak and Cable break type		: SPDT Single Contact NO-C-NC</a:t>
            </a:r>
          </a:p>
          <a:p>
            <a:pPr algn="l"/>
            <a:r>
              <a:rPr lang="en-US" sz="1600" dirty="0" smtClean="0"/>
              <a:t>	Audible				: Sounder for alarm and fault</a:t>
            </a:r>
          </a:p>
          <a:p>
            <a:pPr algn="l"/>
            <a:r>
              <a:rPr lang="en-US" sz="1600" dirty="0" smtClean="0"/>
              <a:t>	External hooter output			: 24v DC</a:t>
            </a:r>
          </a:p>
          <a:p>
            <a:pPr algn="l"/>
            <a:r>
              <a:rPr lang="en-US" sz="1600" dirty="0" smtClean="0"/>
              <a:t>	Fuse				: 2 Amp</a:t>
            </a:r>
          </a:p>
          <a:p>
            <a:pPr algn="l"/>
            <a:r>
              <a:rPr lang="en-US" sz="1600" dirty="0" smtClean="0"/>
              <a:t>	Current Consumption Standby		: 0.4 Amp</a:t>
            </a:r>
          </a:p>
          <a:p>
            <a:pPr algn="l"/>
            <a:r>
              <a:rPr lang="en-US" sz="1600" dirty="0" smtClean="0"/>
              <a:t>	Current Consumption Alarm state		: 1 Amp</a:t>
            </a:r>
          </a:p>
          <a:p>
            <a:pPr algn="l"/>
            <a:r>
              <a:rPr lang="en-US" sz="1600" dirty="0" smtClean="0"/>
              <a:t>	Working Temperature			: 0 to 50 ° C</a:t>
            </a:r>
          </a:p>
          <a:p>
            <a:pPr algn="l"/>
            <a:r>
              <a:rPr lang="en-US" sz="1600" dirty="0" smtClean="0"/>
              <a:t>	Construction			: Metal Enclosure wall mounted</a:t>
            </a:r>
          </a:p>
          <a:p>
            <a:pPr algn="l"/>
            <a:r>
              <a:rPr lang="en-US" sz="1600" dirty="0" smtClean="0"/>
              <a:t>	Weight				: 3 </a:t>
            </a:r>
            <a:r>
              <a:rPr lang="en-US" sz="1600" dirty="0" err="1" smtClean="0"/>
              <a:t>Kgs</a:t>
            </a:r>
            <a:r>
              <a:rPr lang="en-US" sz="1600" dirty="0" smtClean="0"/>
              <a:t> ( approx)</a:t>
            </a:r>
          </a:p>
          <a:p>
            <a:pPr algn="l"/>
            <a:r>
              <a:rPr lang="en-US" sz="1600" dirty="0" smtClean="0"/>
              <a:t>	Size ( H X W X D )			: 250x250x110mm</a:t>
            </a:r>
          </a:p>
          <a:p>
            <a:pPr algn="l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5438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676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TECHNICAL SPECIFICATION OF WATER LEAK DETECTION CABLE: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Material		: PVC twisted pair with stainless steel 316    </a:t>
            </a:r>
          </a:p>
          <a:p>
            <a:pPr algn="l"/>
            <a:r>
              <a:rPr lang="en-US" sz="1600" dirty="0" smtClean="0"/>
              <a:t>                                                   elements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Leader Cable	: 3 </a:t>
            </a:r>
            <a:r>
              <a:rPr lang="en-US" sz="1600" dirty="0" err="1" smtClean="0"/>
              <a:t>mtrs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Dimensions	: 3.5mm </a:t>
            </a:r>
            <a:r>
              <a:rPr lang="en-US" sz="1600" dirty="0" err="1" smtClean="0"/>
              <a:t>dia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No. of Wires	: 4 – two water sensitive and two data sensitive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Max cable length	: 150 </a:t>
            </a:r>
            <a:r>
              <a:rPr lang="en-US" sz="1600" dirty="0" err="1" smtClean="0"/>
              <a:t>mtrs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Std cable lengths 	: 10,15,20,25,30 and so on </a:t>
            </a:r>
            <a:r>
              <a:rPr lang="en-US" sz="1600" dirty="0" err="1" smtClean="0"/>
              <a:t>upto</a:t>
            </a:r>
            <a:r>
              <a:rPr lang="en-US" sz="1600" dirty="0" smtClean="0"/>
              <a:t> 150 </a:t>
            </a:r>
            <a:r>
              <a:rPr lang="en-US" sz="1600" dirty="0" err="1" smtClean="0"/>
              <a:t>mtrs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239000" cy="1066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514600"/>
            <a:ext cx="4959096" cy="4191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en-US" sz="14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-14000" contrast="23000"/>
          </a:blip>
          <a:srcRect/>
          <a:stretch>
            <a:fillRect/>
          </a:stretch>
        </p:blipFill>
        <p:spPr bwMode="auto">
          <a:xfrm>
            <a:off x="1066800" y="2057400"/>
            <a:ext cx="6400800" cy="3476624"/>
          </a:xfrm>
          <a:prstGeom prst="flowChartAlternateProcess">
            <a:avLst/>
          </a:prstGeom>
          <a:ln w="3175" cap="sq" cmpd="thickThin">
            <a:solidFill>
              <a:schemeClr val="bg1"/>
            </a:solidFill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28800"/>
            <a:ext cx="6553200" cy="4425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486</TotalTime>
  <Words>158</Words>
  <Application>Microsoft Office PowerPoint</Application>
  <PresentationFormat>On-screen Show (4:3)</PresentationFormat>
  <Paragraphs>59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SYNOPSYS Digital Addressable Water Leak Detection System</vt:lpstr>
      <vt:lpstr>SYNOPSYS Digital Addressable Water Leak Detection System</vt:lpstr>
      <vt:lpstr>SYNOPSYS Digital Addressable Water Leak Detection System</vt:lpstr>
      <vt:lpstr>SYNOPSYS Digital Addressable Water Leak Detection System</vt:lpstr>
      <vt:lpstr>SYNOPSYS Digital Addressable Water Leak Detection System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SYNOPSYS Digital Addressable Water Leak Detection System</dc:title>
  <dc:creator>user</dc:creator>
  <cp:lastModifiedBy>CHANGE_ME1</cp:lastModifiedBy>
  <cp:revision>45</cp:revision>
  <dcterms:created xsi:type="dcterms:W3CDTF">2013-06-15T06:09:24Z</dcterms:created>
  <dcterms:modified xsi:type="dcterms:W3CDTF">2015-06-16T06:08:52Z</dcterms:modified>
</cp:coreProperties>
</file>