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"/>
  </p:notesMasterIdLst>
  <p:sldIdLst>
    <p:sldId id="256" r:id="rId2"/>
    <p:sldId id="259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823C-FC9C-4BD8-94CA-4884B883FC55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38A22-8085-4CBF-8CE3-95F820AC1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8A22-8085-4CBF-8CE3-95F820AC1F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 shadeToTitle="1"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486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48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WATER</a:t>
            </a:r>
            <a:r>
              <a:rPr kumimoji="0" lang="en-US" sz="4800" b="1" kern="1200" baseline="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LEAK DETECTION SYSTEM</a:t>
            </a:r>
            <a:r>
              <a:rPr kumimoji="0" lang="en-US" sz="48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2057400"/>
            <a:ext cx="5715000" cy="3581400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en-US" sz="1600" b="1" dirty="0" smtClean="0">
                <a:solidFill>
                  <a:srgbClr val="00B050"/>
                </a:solidFill>
              </a:rPr>
              <a:t>Water Leak Detection</a:t>
            </a:r>
            <a:r>
              <a:rPr lang="en-US" sz="1600" b="1" baseline="0" dirty="0" smtClean="0">
                <a:solidFill>
                  <a:srgbClr val="00B050"/>
                </a:solidFill>
              </a:rPr>
              <a:t> Panel : Make : JAY Model JE 3523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algn="l"/>
            <a:r>
              <a:rPr lang="en-US" sz="1600" dirty="0" smtClean="0">
                <a:solidFill>
                  <a:srgbClr val="00B050"/>
                </a:solidFill>
              </a:rPr>
              <a:t>Features:  </a:t>
            </a:r>
            <a:r>
              <a:rPr lang="en-US" sz="1600" b="1" dirty="0" smtClean="0">
                <a:solidFill>
                  <a:srgbClr val="FFC000"/>
                </a:solidFill>
              </a:rPr>
              <a:t>ERTL TESTED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ym typeface="Symbol"/>
              </a:rPr>
              <a:t>   1 to 8 zones </a:t>
            </a:r>
            <a:r>
              <a:rPr lang="en-US" sz="16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   Water Leak Detection Panel with </a:t>
            </a:r>
            <a:r>
              <a:rPr lang="en-US" sz="1600" dirty="0" smtClean="0"/>
              <a:t>built-in </a:t>
            </a:r>
            <a:r>
              <a:rPr lang="en-US" sz="1600" dirty="0" smtClean="0"/>
              <a:t>Modules.</a:t>
            </a:r>
          </a:p>
          <a:p>
            <a:pPr algn="l">
              <a:buFont typeface="Symbol"/>
              <a:buChar char="·"/>
            </a:pPr>
            <a:r>
              <a:rPr lang="en-US" sz="1600" dirty="0" smtClean="0"/>
              <a:t>  </a:t>
            </a:r>
            <a:r>
              <a:rPr kumimoji="0"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Can detect leak any where along the entire cable    </a:t>
            </a:r>
          </a:p>
          <a:p>
            <a:pPr algn="l"/>
            <a:r>
              <a:rPr kumimoji="0"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length.</a:t>
            </a:r>
          </a:p>
          <a:p>
            <a:pPr algn="l">
              <a:buFont typeface="Symbol"/>
              <a:buChar char="·"/>
            </a:pPr>
            <a:r>
              <a:rPr kumimoji="0"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LCD display.</a:t>
            </a:r>
            <a:endParaRPr lang="en-US" sz="1600" dirty="0" smtClean="0"/>
          </a:p>
          <a:p>
            <a:pPr algn="l">
              <a:buFont typeface="Symbol"/>
              <a:buChar char="·"/>
            </a:pPr>
            <a:r>
              <a:rPr lang="en-US" sz="1600" dirty="0" smtClean="0"/>
              <a:t>  Operates zone wise Potential free relay and one   </a:t>
            </a:r>
          </a:p>
          <a:p>
            <a:pPr algn="l"/>
            <a:r>
              <a:rPr lang="en-US" sz="1600" dirty="0" smtClean="0"/>
              <a:t>   common relay in case of Alarm for BMS Integration.</a:t>
            </a:r>
          </a:p>
          <a:p>
            <a:pPr algn="l">
              <a:buFont typeface="Symbol"/>
              <a:buChar char="·"/>
            </a:pPr>
            <a:r>
              <a:rPr lang="en-US" sz="1600" dirty="0" smtClean="0"/>
              <a:t>  Built in audible sounder and common hooter output.</a:t>
            </a:r>
          </a:p>
          <a:p>
            <a:pPr algn="l">
              <a:buFont typeface="Symbol"/>
              <a:buChar char="·"/>
            </a:pPr>
            <a:r>
              <a:rPr lang="en-US" sz="1600" dirty="0" smtClean="0"/>
              <a:t>  Easy to install and operate.</a:t>
            </a:r>
          </a:p>
          <a:p>
            <a:pPr algn="l">
              <a:buFont typeface="Symbol"/>
              <a:buChar char="·"/>
            </a:pPr>
            <a:r>
              <a:rPr lang="en-US" sz="1600" dirty="0" smtClean="0"/>
              <a:t>  Self restoring.</a:t>
            </a:r>
          </a:p>
          <a:p>
            <a:pPr algn="l">
              <a:buClrTx/>
              <a:buFont typeface="Arial" pitchFamily="34" charset="0"/>
              <a:buChar char="•"/>
            </a:pPr>
            <a:r>
              <a:rPr lang="en-US" sz="1600" dirty="0" smtClean="0"/>
              <a:t>  Soft membrane keypad.</a:t>
            </a:r>
          </a:p>
          <a:p>
            <a:pPr algn="l">
              <a:buFont typeface="Symbol"/>
              <a:buChar char="·"/>
            </a:pPr>
            <a:endParaRPr lang="en-US" sz="1600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user\Desktop\Updated\Indv.pics\WLD\Conventional\3523\_DSC75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341606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3914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48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WATER</a:t>
            </a:r>
            <a:r>
              <a:rPr kumimoji="0" lang="en-US" sz="4800" b="1" kern="1200" baseline="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LEAK DETECTION SYSTEM</a:t>
            </a:r>
            <a:r>
              <a:rPr kumimoji="0" lang="en-US" sz="4800" b="1" kern="1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2286000"/>
            <a:ext cx="6019800" cy="3657600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l"/>
            <a:r>
              <a:rPr lang="en-US" sz="1200" dirty="0" smtClean="0">
                <a:solidFill>
                  <a:srgbClr val="00B050"/>
                </a:solidFill>
              </a:rPr>
              <a:t>         WATER LEAK DETECTION   </a:t>
            </a:r>
          </a:p>
          <a:p>
            <a:pPr algn="l"/>
            <a:r>
              <a:rPr lang="en-US" sz="1200" dirty="0" smtClean="0">
                <a:solidFill>
                  <a:srgbClr val="00B050"/>
                </a:solidFill>
              </a:rPr>
              <a:t>         CABLE WD-CS</a:t>
            </a:r>
          </a:p>
          <a:p>
            <a:pPr algn="l"/>
            <a:r>
              <a:rPr lang="en-US" sz="1200" b="0" dirty="0" smtClean="0"/>
              <a:t>     Features:</a:t>
            </a:r>
          </a:p>
          <a:p>
            <a:pPr algn="l">
              <a:buFont typeface="Arial" pitchFamily="34" charset="0"/>
              <a:buChar char="•"/>
            </a:pPr>
            <a:r>
              <a:rPr kumimoji="0" lang="en-US" sz="12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PVC twisted pair with stainless steel 316      </a:t>
            </a:r>
          </a:p>
          <a:p>
            <a:pPr algn="l"/>
            <a:r>
              <a:rPr kumimoji="0" lang="en-US" sz="12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elements</a:t>
            </a:r>
            <a:r>
              <a:rPr kumimoji="0" lang="en-US" sz="1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en-US" sz="1200" b="0" dirty="0" smtClean="0">
              <a:sym typeface="Symbol"/>
            </a:endParaRPr>
          </a:p>
          <a:p>
            <a:pPr algn="l">
              <a:buFont typeface="Symbol"/>
              <a:buChar char="·"/>
            </a:pPr>
            <a:r>
              <a:rPr lang="en-US" sz="1200" b="0" dirty="0" smtClean="0">
                <a:sym typeface="Symbol"/>
              </a:rPr>
              <a:t>   The cable is restorable and corrosion resistant   </a:t>
            </a:r>
          </a:p>
          <a:p>
            <a:pPr algn="l"/>
            <a:r>
              <a:rPr lang="en-US" sz="1200" b="0" dirty="0" smtClean="0">
                <a:sym typeface="Symbol"/>
              </a:rPr>
              <a:t>    and does not require replacement after being                       </a:t>
            </a:r>
          </a:p>
          <a:p>
            <a:pPr algn="l"/>
            <a:r>
              <a:rPr lang="en-US" sz="1200" b="0" dirty="0" smtClean="0">
                <a:sym typeface="Symbol"/>
              </a:rPr>
              <a:t>    wet.</a:t>
            </a:r>
          </a:p>
          <a:p>
            <a:pPr algn="l">
              <a:buFont typeface="Symbol"/>
              <a:buChar char="·"/>
            </a:pPr>
            <a:r>
              <a:rPr lang="en-US" sz="1200" b="0" dirty="0" smtClean="0">
                <a:sym typeface="Symbol"/>
              </a:rPr>
              <a:t>   Cable can be installed in the path of a potential   </a:t>
            </a:r>
          </a:p>
          <a:p>
            <a:pPr algn="l"/>
            <a:r>
              <a:rPr lang="en-US" sz="1200" b="0" dirty="0" smtClean="0">
                <a:sym typeface="Symbol"/>
              </a:rPr>
              <a:t>    water leak.</a:t>
            </a:r>
            <a:endParaRPr lang="en-US" sz="1200" b="0" dirty="0" smtClean="0"/>
          </a:p>
          <a:p>
            <a:pPr algn="l">
              <a:buFont typeface="Symbol"/>
              <a:buChar char="·"/>
            </a:pPr>
            <a:endParaRPr lang="en-US" sz="1200" dirty="0" smtClean="0"/>
          </a:p>
          <a:p>
            <a:pPr algn="l"/>
            <a:endParaRPr lang="en-US" sz="1200" dirty="0"/>
          </a:p>
        </p:txBody>
      </p:sp>
      <p:pic>
        <p:nvPicPr>
          <p:cNvPr id="1026" name="Picture 2" descr="C:\Documents and Settings\user\Desktop\Updated\Indv.pics\WLD\WLD_Cable\WD-CS\_DSC76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333182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4676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 LEAK DETECTION SYSTEM</a:t>
            </a:r>
            <a:endParaRPr lang="en-US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467600" cy="3733800"/>
          </a:xfrm>
          <a:prstGeom prst="flowChartAlternateProcess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pPr algn="l"/>
            <a:r>
              <a:rPr lang="en-US" sz="1600" b="1" dirty="0" smtClean="0">
                <a:solidFill>
                  <a:srgbClr val="FFFF00"/>
                </a:solidFill>
              </a:rPr>
              <a:t>	         </a:t>
            </a:r>
            <a:r>
              <a:rPr lang="en-US" sz="2100" b="1" dirty="0" smtClean="0">
                <a:solidFill>
                  <a:srgbClr val="00B050"/>
                </a:solidFill>
              </a:rPr>
              <a:t>TECHNICAL SPECIFICATION OF WATER LEAK PANEL: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Supply Voltage			: 230v AC 50Hz ± 10%</a:t>
            </a:r>
          </a:p>
          <a:p>
            <a:pPr algn="l"/>
            <a:r>
              <a:rPr lang="en-US" sz="1600" dirty="0" smtClean="0"/>
              <a:t>	LCD Display				: 16x2 Backlit</a:t>
            </a:r>
          </a:p>
          <a:p>
            <a:pPr algn="l"/>
            <a:r>
              <a:rPr lang="en-US" sz="1600" dirty="0" smtClean="0"/>
              <a:t>	Relay Leak and Cable break type		: SPDT Single Contact NO-C-NC</a:t>
            </a:r>
          </a:p>
          <a:p>
            <a:pPr algn="l"/>
            <a:r>
              <a:rPr lang="en-US" sz="1600" dirty="0" smtClean="0"/>
              <a:t>	Audible				: Sounder for alarm</a:t>
            </a:r>
          </a:p>
          <a:p>
            <a:pPr algn="l"/>
            <a:r>
              <a:rPr lang="en-US" sz="1600" dirty="0" smtClean="0"/>
              <a:t>	External hooter output			: 24v DC</a:t>
            </a:r>
          </a:p>
          <a:p>
            <a:pPr algn="l"/>
            <a:r>
              <a:rPr lang="en-US" sz="1600" dirty="0" smtClean="0"/>
              <a:t>	Fuse				: 2 Amp</a:t>
            </a:r>
          </a:p>
          <a:p>
            <a:pPr algn="l"/>
            <a:r>
              <a:rPr lang="en-US" sz="1600" dirty="0" smtClean="0"/>
              <a:t>	Current Consumption Standby		: 0.4 Amp</a:t>
            </a:r>
          </a:p>
          <a:p>
            <a:pPr algn="l"/>
            <a:r>
              <a:rPr lang="en-US" sz="1600" dirty="0" smtClean="0"/>
              <a:t>	Current Consumption Alarm state		: 1 Amp</a:t>
            </a:r>
          </a:p>
          <a:p>
            <a:pPr algn="l"/>
            <a:r>
              <a:rPr lang="en-US" sz="1600" dirty="0" smtClean="0"/>
              <a:t>	Working Temperature			: 0 to 50 ° C</a:t>
            </a:r>
          </a:p>
          <a:p>
            <a:pPr algn="l"/>
            <a:r>
              <a:rPr lang="en-US" sz="1600" dirty="0" smtClean="0"/>
              <a:t>	Construction			: Metal Enclosure wall mounted</a:t>
            </a:r>
          </a:p>
          <a:p>
            <a:pPr algn="l"/>
            <a:r>
              <a:rPr lang="en-US" sz="1600" dirty="0" smtClean="0"/>
              <a:t>	Weight				: 5 </a:t>
            </a:r>
            <a:r>
              <a:rPr lang="en-US" sz="1600" dirty="0" err="1" smtClean="0"/>
              <a:t>Kgs</a:t>
            </a:r>
            <a:r>
              <a:rPr lang="en-US" sz="1600" dirty="0" smtClean="0"/>
              <a:t> ( approx)</a:t>
            </a:r>
          </a:p>
          <a:p>
            <a:pPr algn="l"/>
            <a:r>
              <a:rPr lang="en-US" sz="1600" dirty="0" smtClean="0"/>
              <a:t>	Size ( H X W X D )			: 270x300x115mm</a:t>
            </a:r>
          </a:p>
          <a:p>
            <a:pPr algn="l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543800" cy="990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 LEAK DETECTION SYSTEM</a:t>
            </a:r>
            <a:endParaRPr lang="en-US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467600" cy="3733800"/>
          </a:xfrm>
          <a:prstGeom prst="flowChartAlternateProcess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algn="l"/>
            <a:r>
              <a:rPr lang="en-US" sz="1600" b="1" dirty="0" smtClean="0">
                <a:solidFill>
                  <a:srgbClr val="FFFF0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TECHNICAL SPECIFICATION OF WATER LEAK DETECTION CABLE: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Material		: PVC twisted pair with stainless steel 316    </a:t>
            </a:r>
          </a:p>
          <a:p>
            <a:pPr algn="l"/>
            <a:r>
              <a:rPr lang="en-US" sz="1600" dirty="0" smtClean="0"/>
              <a:t>                                                   elements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Leader Cable	: 3 </a:t>
            </a:r>
            <a:r>
              <a:rPr lang="en-US" sz="1600" dirty="0" err="1" smtClean="0"/>
              <a:t>mtrs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Dimensions	: 3.5mm </a:t>
            </a:r>
            <a:r>
              <a:rPr lang="en-US" sz="1600" dirty="0" err="1" smtClean="0"/>
              <a:t>dia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No. of Wires	: Two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Max cable length	: 200 </a:t>
            </a:r>
            <a:r>
              <a:rPr lang="en-US" sz="1600" dirty="0" err="1" smtClean="0"/>
              <a:t>mtrs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Std cable lengths 	: 10,15,20,25,30 and so on </a:t>
            </a:r>
            <a:r>
              <a:rPr lang="en-US" sz="1600" dirty="0" err="1" smtClean="0"/>
              <a:t>upto</a:t>
            </a:r>
            <a:r>
              <a:rPr lang="en-US" sz="1600" dirty="0" smtClean="0"/>
              <a:t> 200 </a:t>
            </a:r>
            <a:r>
              <a:rPr lang="en-US" sz="1600" dirty="0" err="1" smtClean="0"/>
              <a:t>mtrs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239000" cy="1066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 LEAK DETECTION SYSTEM</a:t>
            </a:r>
            <a:endParaRPr lang="en-US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514600"/>
            <a:ext cx="4959096" cy="4191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endParaRPr lang="en-US" sz="1400" dirty="0" smtClean="0"/>
          </a:p>
          <a:p>
            <a:pPr algn="l">
              <a:buFont typeface="Symbol"/>
              <a:buChar char="·"/>
            </a:pPr>
            <a:endParaRPr lang="en-US" sz="2000" dirty="0" smtClean="0"/>
          </a:p>
          <a:p>
            <a:pPr algn="l">
              <a:buFont typeface="Symbol"/>
              <a:buChar char="·"/>
            </a:pPr>
            <a:endParaRPr lang="en-US" sz="2000" dirty="0" smtClean="0"/>
          </a:p>
          <a:p>
            <a:pPr algn="l"/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5934075" cy="4552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558</TotalTime>
  <Words>169</Words>
  <Application>Microsoft Office PowerPoint</Application>
  <PresentationFormat>On-screen Show (4:3)</PresentationFormat>
  <Paragraphs>59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WATER LEAK DETECTION SYSTEM </vt:lpstr>
      <vt:lpstr>WATER LEAK DETECTION SYSTEM </vt:lpstr>
      <vt:lpstr>WATER LEAK DETECTION SYSTEM</vt:lpstr>
      <vt:lpstr>WATER LEAK DETECTION SYSTEM</vt:lpstr>
      <vt:lpstr>WATER LEAK DETECTION SYSTEM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SYNOPSYS Digital Addressable Water Leak Detection System</dc:title>
  <dc:creator>user</dc:creator>
  <cp:lastModifiedBy>CHANGE_ME1</cp:lastModifiedBy>
  <cp:revision>52</cp:revision>
  <dcterms:created xsi:type="dcterms:W3CDTF">2013-06-15T06:09:24Z</dcterms:created>
  <dcterms:modified xsi:type="dcterms:W3CDTF">2015-06-16T06:06:18Z</dcterms:modified>
</cp:coreProperties>
</file>